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09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78C32-E056-403A-B316-69DCDFE8969C}" type="datetimeFigureOut">
              <a:rPr lang="en-US" smtClean="0"/>
              <a:pPr/>
              <a:t>11/6/2012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B2ACC-ABE4-4B8B-848E-19CB2889BEE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428289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78C32-E056-403A-B316-69DCDFE8969C}" type="datetimeFigureOut">
              <a:rPr lang="en-US" smtClean="0"/>
              <a:pPr/>
              <a:t>11/6/2012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B2ACC-ABE4-4B8B-848E-19CB2889BEE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100264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78C32-E056-403A-B316-69DCDFE8969C}" type="datetimeFigureOut">
              <a:rPr lang="en-US" smtClean="0"/>
              <a:pPr/>
              <a:t>11/6/2012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B2ACC-ABE4-4B8B-848E-19CB2889BEE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246340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78C32-E056-403A-B316-69DCDFE8969C}" type="datetimeFigureOut">
              <a:rPr lang="en-US" smtClean="0"/>
              <a:pPr/>
              <a:t>11/6/2012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B2ACC-ABE4-4B8B-848E-19CB2889BEE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114373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78C32-E056-403A-B316-69DCDFE8969C}" type="datetimeFigureOut">
              <a:rPr lang="en-US" smtClean="0"/>
              <a:pPr/>
              <a:t>11/6/2012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B2ACC-ABE4-4B8B-848E-19CB2889BEE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933533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78C32-E056-403A-B316-69DCDFE8969C}" type="datetimeFigureOut">
              <a:rPr lang="en-US" smtClean="0"/>
              <a:pPr/>
              <a:t>11/6/2012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B2ACC-ABE4-4B8B-848E-19CB2889BEE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28855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78C32-E056-403A-B316-69DCDFE8969C}" type="datetimeFigureOut">
              <a:rPr lang="en-US" smtClean="0"/>
              <a:pPr/>
              <a:t>11/6/2012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B2ACC-ABE4-4B8B-848E-19CB2889BEE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208113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78C32-E056-403A-B316-69DCDFE8969C}" type="datetimeFigureOut">
              <a:rPr lang="en-US" smtClean="0"/>
              <a:pPr/>
              <a:t>11/6/2012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B2ACC-ABE4-4B8B-848E-19CB2889BEE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162002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78C32-E056-403A-B316-69DCDFE8969C}" type="datetimeFigureOut">
              <a:rPr lang="en-US" smtClean="0"/>
              <a:pPr/>
              <a:t>11/6/2012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B2ACC-ABE4-4B8B-848E-19CB2889BEE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915312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78C32-E056-403A-B316-69DCDFE8969C}" type="datetimeFigureOut">
              <a:rPr lang="en-US" smtClean="0"/>
              <a:pPr/>
              <a:t>11/6/2012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B2ACC-ABE4-4B8B-848E-19CB2889BEE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279235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78C32-E056-403A-B316-69DCDFE8969C}" type="datetimeFigureOut">
              <a:rPr lang="en-US" smtClean="0"/>
              <a:pPr/>
              <a:t>11/6/2012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B2ACC-ABE4-4B8B-848E-19CB2889BEE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064058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878C32-E056-403A-B316-69DCDFE8969C}" type="datetimeFigureOut">
              <a:rPr lang="en-US" smtClean="0"/>
              <a:pPr/>
              <a:t>11/6/2012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7B2ACC-ABE4-4B8B-848E-19CB2889BEE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973695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eek.divebums.com/2008/Aug04-2008/index.html" TargetMode="External"/><Relationship Id="rId2" Type="http://schemas.openxmlformats.org/officeDocument/2006/relationships/hyperlink" Target="http://www.coralreefinfo.com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aiminghigher.blogspot.com/2008/04/can-using-sunscreen-cause-cancer.html" TargetMode="External"/><Relationship Id="rId4" Type="http://schemas.openxmlformats.org/officeDocument/2006/relationships/hyperlink" Target="http://uthspan.com/?m=20110609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5576" y="0"/>
            <a:ext cx="4048125" cy="268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57600" y="0"/>
            <a:ext cx="5486400" cy="3714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684162"/>
            <a:ext cx="6248400" cy="416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48400" y="3426178"/>
            <a:ext cx="2895600" cy="34318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2199220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>Sunscreen has adverse effects on humans and other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dirty="0" smtClean="0">
                <a:hlinkClick r:id="rId2"/>
              </a:rPr>
              <a:t>http://www.coralreefinfo.com/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Pic 1 (coral reef)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>
                <a:hlinkClick r:id="rId3"/>
              </a:rPr>
              <a:t>http://week.divebums.com/2008/Aug04-2008/index.html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Pic 2 (</a:t>
            </a:r>
            <a:r>
              <a:rPr lang="en-US" dirty="0" err="1" smtClean="0"/>
              <a:t>hornyhead</a:t>
            </a:r>
            <a:r>
              <a:rPr lang="en-US" dirty="0" smtClean="0"/>
              <a:t> turbot)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>
                <a:hlinkClick r:id="rId4"/>
              </a:rPr>
              <a:t>http://uthspan.com/?m=20110609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Pic 3 (Sunscreen poison)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>
                <a:hlinkClick r:id="rId5"/>
              </a:rPr>
              <a:t>http://aiminghigher.blogspot.com/2008/04/can-using-sunscreen-cause-cancer.html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Pic 4 (Sunburn)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638881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</TotalTime>
  <Words>46</Words>
  <Application>Microsoft Office PowerPoint</Application>
  <PresentationFormat>On-screen Show (4:3)</PresentationFormat>
  <Paragraphs>12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Slide 1</vt:lpstr>
      <vt:lpstr>Sunscreen has adverse effects on humans and other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Steven Lyon</dc:creator>
  <cp:lastModifiedBy>Steven Lyon</cp:lastModifiedBy>
  <cp:revision>2</cp:revision>
  <dcterms:created xsi:type="dcterms:W3CDTF">2012-11-06T18:17:27Z</dcterms:created>
  <dcterms:modified xsi:type="dcterms:W3CDTF">2012-11-06T20:35:05Z</dcterms:modified>
</cp:coreProperties>
</file>